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8" r:id="rId2"/>
    <p:sldId id="277" r:id="rId3"/>
    <p:sldId id="276" r:id="rId4"/>
    <p:sldId id="259" r:id="rId5"/>
    <p:sldId id="261" r:id="rId6"/>
    <p:sldId id="263" r:id="rId7"/>
    <p:sldId id="264" r:id="rId8"/>
    <p:sldId id="265" r:id="rId9"/>
    <p:sldId id="270" r:id="rId10"/>
    <p:sldId id="271" r:id="rId11"/>
    <p:sldId id="273" r:id="rId12"/>
    <p:sldId id="274" r:id="rId13"/>
    <p:sldId id="275" r:id="rId14"/>
    <p:sldId id="266" r:id="rId15"/>
    <p:sldId id="267" r:id="rId16"/>
    <p:sldId id="268" r:id="rId17"/>
    <p:sldId id="278" r:id="rId18"/>
    <p:sldId id="269" r:id="rId19"/>
    <p:sldId id="27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4C84-8E29-4293-A66B-7A3DE35AC74F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9F843-0EBF-46C6-9C9F-0D71662C0A2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1592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4C84-8E29-4293-A66B-7A3DE35AC74F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9F843-0EBF-46C6-9C9F-0D71662C0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74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4C84-8E29-4293-A66B-7A3DE35AC74F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9F843-0EBF-46C6-9C9F-0D71662C0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127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4C84-8E29-4293-A66B-7A3DE35AC74F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9F843-0EBF-46C6-9C9F-0D71662C0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956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4C84-8E29-4293-A66B-7A3DE35AC74F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9F843-0EBF-46C6-9C9F-0D71662C0A2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439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4C84-8E29-4293-A66B-7A3DE35AC74F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9F843-0EBF-46C6-9C9F-0D71662C0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319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4C84-8E29-4293-A66B-7A3DE35AC74F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9F843-0EBF-46C6-9C9F-0D71662C0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215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4C84-8E29-4293-A66B-7A3DE35AC74F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9F843-0EBF-46C6-9C9F-0D71662C0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933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4C84-8E29-4293-A66B-7A3DE35AC74F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9F843-0EBF-46C6-9C9F-0D71662C0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087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E794C84-8E29-4293-A66B-7A3DE35AC74F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8D9F843-0EBF-46C6-9C9F-0D71662C0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218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4C84-8E29-4293-A66B-7A3DE35AC74F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9F843-0EBF-46C6-9C9F-0D71662C0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669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E794C84-8E29-4293-A66B-7A3DE35AC74F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8D9F843-0EBF-46C6-9C9F-0D71662C0A2D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8466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1AD04E-F9D2-4E78-8DF2-30E2BF0788CE}"/>
              </a:ext>
            </a:extLst>
          </p:cNvPr>
          <p:cNvSpPr txBox="1"/>
          <p:nvPr/>
        </p:nvSpPr>
        <p:spPr>
          <a:xfrm>
            <a:off x="3027285" y="1397675"/>
            <a:ext cx="6115975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dirty="0" err="1">
                <a:solidFill>
                  <a:schemeClr val="accent2"/>
                </a:solidFill>
                <a:cs typeface="B Nazanin" panose="00000400000000000000" pitchFamily="2" charset="-78"/>
              </a:rPr>
              <a:t>R</a:t>
            </a:r>
            <a:r>
              <a:rPr lang="en-US" sz="6000" dirty="0" err="1">
                <a:cs typeface="B Nazanin" panose="00000400000000000000" pitchFamily="2" charset="-78"/>
              </a:rPr>
              <a:t>ob</a:t>
            </a:r>
            <a:r>
              <a:rPr lang="en-US" sz="6000" dirty="0" err="1">
                <a:solidFill>
                  <a:schemeClr val="accent2"/>
                </a:solidFill>
                <a:cs typeface="B Nazanin" panose="00000400000000000000" pitchFamily="2" charset="-78"/>
              </a:rPr>
              <a:t>F</a:t>
            </a:r>
            <a:r>
              <a:rPr lang="en-US" sz="6000" dirty="0" err="1">
                <a:cs typeface="B Nazanin" panose="00000400000000000000" pitchFamily="2" charset="-78"/>
              </a:rPr>
              <a:t>low</a:t>
            </a:r>
            <a:br>
              <a:rPr lang="en-US" sz="2800" dirty="0">
                <a:cs typeface="B Nazanin" panose="00000400000000000000" pitchFamily="2" charset="-78"/>
              </a:rPr>
            </a:br>
            <a:br>
              <a:rPr lang="en-US" sz="2800" dirty="0">
                <a:cs typeface="B Nazanin" panose="00000400000000000000" pitchFamily="2" charset="-78"/>
              </a:rPr>
            </a:br>
            <a:r>
              <a:rPr lang="en-US" sz="2800" dirty="0" err="1">
                <a:latin typeface="Dutch801 XBd BT" panose="02020903060505020304" pitchFamily="18" charset="0"/>
                <a:cs typeface="B Nazanin" panose="00000400000000000000" pitchFamily="2" charset="-78"/>
              </a:rPr>
              <a:t>Sepehr</a:t>
            </a:r>
            <a:r>
              <a:rPr lang="en-US" sz="2800" dirty="0">
                <a:latin typeface="Dutch801 XBd BT" panose="02020903060505020304" pitchFamily="18" charset="0"/>
                <a:cs typeface="B Nazanin" panose="00000400000000000000" pitchFamily="2" charset="-78"/>
              </a:rPr>
              <a:t> </a:t>
            </a:r>
            <a:r>
              <a:rPr lang="en-US" sz="2800" dirty="0" err="1">
                <a:latin typeface="Dutch801 XBd BT" panose="02020903060505020304" pitchFamily="18" charset="0"/>
                <a:cs typeface="B Nazanin" panose="00000400000000000000" pitchFamily="2" charset="-78"/>
              </a:rPr>
              <a:t>Ghamari</a:t>
            </a:r>
            <a:br>
              <a:rPr lang="en-US" sz="2800" dirty="0">
                <a:latin typeface="Dutch801 XBd BT" panose="02020903060505020304" pitchFamily="18" charset="0"/>
                <a:cs typeface="B Nazanin" panose="00000400000000000000" pitchFamily="2" charset="-78"/>
              </a:rPr>
            </a:br>
            <a:br>
              <a:rPr lang="en-US" sz="2800" dirty="0">
                <a:latin typeface="Dutch801 XBd BT" panose="02020903060505020304" pitchFamily="18" charset="0"/>
                <a:cs typeface="B Nazanin" panose="00000400000000000000" pitchFamily="2" charset="-78"/>
              </a:rPr>
            </a:br>
            <a:r>
              <a:rPr lang="en-US" sz="2800" dirty="0">
                <a:latin typeface="Dutch801 XBd BT" panose="02020903060505020304" pitchFamily="18" charset="0"/>
                <a:cs typeface="B Nazanin" panose="00000400000000000000" pitchFamily="2" charset="-78"/>
              </a:rPr>
              <a:t>Mohammad Saleh </a:t>
            </a:r>
            <a:r>
              <a:rPr lang="en-US" sz="2800" dirty="0" err="1">
                <a:latin typeface="Dutch801 XBd BT" panose="02020903060505020304" pitchFamily="18" charset="0"/>
                <a:cs typeface="B Nazanin" panose="00000400000000000000" pitchFamily="2" charset="-78"/>
              </a:rPr>
              <a:t>Behzadpour</a:t>
            </a:r>
            <a:br>
              <a:rPr lang="en-US" sz="2800" dirty="0">
                <a:latin typeface="Dutch801 XBd BT" panose="02020903060505020304" pitchFamily="18" charset="0"/>
                <a:cs typeface="B Nazanin" panose="00000400000000000000" pitchFamily="2" charset="-78"/>
              </a:rPr>
            </a:br>
            <a:br>
              <a:rPr lang="en-US" sz="2800" dirty="0">
                <a:latin typeface="Dutch801 XBd BT" panose="02020903060505020304" pitchFamily="18" charset="0"/>
                <a:cs typeface="B Nazanin" panose="00000400000000000000" pitchFamily="2" charset="-78"/>
              </a:rPr>
            </a:br>
            <a:r>
              <a:rPr lang="en-US" sz="2800" dirty="0">
                <a:latin typeface="Dutch801 XBd BT" panose="02020903060505020304" pitchFamily="18" charset="0"/>
                <a:cs typeface="B Nazanin" panose="00000400000000000000" pitchFamily="2" charset="-78"/>
              </a:rPr>
              <a:t>Mohammad </a:t>
            </a:r>
            <a:r>
              <a:rPr lang="en-US" sz="2800" dirty="0" err="1">
                <a:latin typeface="Dutch801 XBd BT" panose="02020903060505020304" pitchFamily="18" charset="0"/>
                <a:cs typeface="B Nazanin" panose="00000400000000000000" pitchFamily="2" charset="-78"/>
              </a:rPr>
              <a:t>Daviranfard</a:t>
            </a:r>
            <a:endParaRPr lang="en-US" sz="2800" dirty="0">
              <a:latin typeface="Dutch801 XBd BT" panose="020209030605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D50D3B-9E85-4C11-9B05-7D84E4ABAE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863" y="530500"/>
            <a:ext cx="2021609" cy="1395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106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FC43C1-7AF0-46FC-97DF-691AA71DB4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4377" y="1307690"/>
            <a:ext cx="8200189" cy="47766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CBADF8-3FE0-4BC0-B8B2-A380A784F508}"/>
              </a:ext>
            </a:extLst>
          </p:cNvPr>
          <p:cNvSpPr txBox="1"/>
          <p:nvPr/>
        </p:nvSpPr>
        <p:spPr>
          <a:xfrm>
            <a:off x="499371" y="463537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Dutch801 XBd BT" panose="02020903060505020304" pitchFamily="18" charset="0"/>
              </a:rPr>
              <a:t>Add label</a:t>
            </a:r>
            <a:r>
              <a:rPr lang="en-US" sz="3200" dirty="0">
                <a:solidFill>
                  <a:schemeClr val="tx1"/>
                </a:solidFill>
                <a:latin typeface="Dutch801 XBd BT" panose="02020903060505020304" pitchFamily="18" charset="0"/>
              </a:rPr>
              <a:t> :</a:t>
            </a:r>
            <a:endParaRPr lang="en-US" sz="3200" dirty="0">
              <a:latin typeface="Dutch801 XBd BT" panose="020209030605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4A0470-40D6-4C10-9317-56CA2BACFE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566" y="384208"/>
            <a:ext cx="1178063" cy="81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946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BE8C859-E849-4B26-B2A7-7272012826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4016" y="1530307"/>
            <a:ext cx="8170550" cy="45782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76746B-6118-4DC9-9C1B-07CAEF6C85E7}"/>
              </a:ext>
            </a:extLst>
          </p:cNvPr>
          <p:cNvSpPr txBox="1"/>
          <p:nvPr/>
        </p:nvSpPr>
        <p:spPr>
          <a:xfrm>
            <a:off x="293344" y="599303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Dutch801 XBd BT" panose="02020903060505020304" pitchFamily="18" charset="0"/>
              </a:rPr>
              <a:t>Prepro</a:t>
            </a:r>
            <a:r>
              <a:rPr lang="en-US" sz="3200" dirty="0">
                <a:latin typeface="Dutch801 XBd BT" panose="02020903060505020304" pitchFamily="18" charset="0"/>
              </a:rPr>
              <a:t>cessing/rotate</a:t>
            </a:r>
            <a:r>
              <a:rPr lang="en-US" sz="3200" dirty="0">
                <a:solidFill>
                  <a:schemeClr val="tx1"/>
                </a:solidFill>
                <a:latin typeface="Dutch801 XBd BT" panose="02020903060505020304" pitchFamily="18" charset="0"/>
              </a:rPr>
              <a:t> :</a:t>
            </a:r>
            <a:endParaRPr lang="en-US" sz="3200" dirty="0">
              <a:latin typeface="Dutch801 XBd BT" panose="020209030605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8E6D9-A403-4F85-9ACF-67BC0C5976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566" y="384208"/>
            <a:ext cx="1178063" cy="81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262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793B95-50CE-43A4-B83D-06124CF917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4016" y="1548251"/>
            <a:ext cx="8170550" cy="45782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62C347-1D67-485E-8E8D-3D75A6263C69}"/>
              </a:ext>
            </a:extLst>
          </p:cNvPr>
          <p:cNvSpPr txBox="1"/>
          <p:nvPr/>
        </p:nvSpPr>
        <p:spPr>
          <a:xfrm>
            <a:off x="448326" y="612904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Dutch801 XBd BT" panose="02020903060505020304" pitchFamily="18" charset="0"/>
              </a:rPr>
              <a:t>Prepro</a:t>
            </a:r>
            <a:r>
              <a:rPr lang="en-US" sz="3200" dirty="0">
                <a:latin typeface="Dutch801 XBd BT" panose="02020903060505020304" pitchFamily="18" charset="0"/>
              </a:rPr>
              <a:t>cessing/resize</a:t>
            </a:r>
            <a:r>
              <a:rPr lang="en-US" sz="3200" dirty="0">
                <a:solidFill>
                  <a:schemeClr val="tx1"/>
                </a:solidFill>
                <a:latin typeface="Dutch801 XBd BT" panose="02020903060505020304" pitchFamily="18" charset="0"/>
              </a:rPr>
              <a:t> :</a:t>
            </a:r>
            <a:endParaRPr lang="en-US" sz="3200" dirty="0">
              <a:latin typeface="Dutch801 XBd BT" panose="020209030605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4AA0BB-81FD-4A41-8601-0F00F55C38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566" y="384208"/>
            <a:ext cx="1178063" cy="81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7429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18D8FED-19B2-48AC-BEC2-E8C1B9239A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4015" y="1397331"/>
            <a:ext cx="8170551" cy="45782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DD2DF54-4A9E-42BA-9AD2-D89F20C493A8}"/>
              </a:ext>
            </a:extLst>
          </p:cNvPr>
          <p:cNvSpPr txBox="1"/>
          <p:nvPr/>
        </p:nvSpPr>
        <p:spPr>
          <a:xfrm>
            <a:off x="499371" y="536608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Dutch801 XBd BT" panose="02020903060505020304" pitchFamily="18" charset="0"/>
              </a:rPr>
              <a:t>Prepro</a:t>
            </a:r>
            <a:r>
              <a:rPr lang="en-US" sz="3200" dirty="0">
                <a:latin typeface="Dutch801 XBd BT" panose="02020903060505020304" pitchFamily="18" charset="0"/>
              </a:rPr>
              <a:t>cessing/crop</a:t>
            </a:r>
            <a:r>
              <a:rPr lang="en-US" sz="3200" dirty="0">
                <a:solidFill>
                  <a:schemeClr val="tx1"/>
                </a:solidFill>
                <a:latin typeface="Dutch801 XBd BT" panose="02020903060505020304" pitchFamily="18" charset="0"/>
              </a:rPr>
              <a:t> :</a:t>
            </a:r>
            <a:endParaRPr lang="en-US" sz="3200" dirty="0">
              <a:latin typeface="Dutch801 XBd BT" panose="020209030605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EF02E7-0A81-46B4-8CBC-77EB148932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566" y="384208"/>
            <a:ext cx="1178063" cy="81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3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A906DB-4F19-4316-A305-BE3516FD2D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121" y="1415276"/>
            <a:ext cx="8149445" cy="46311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C74562-53B6-4384-A099-A00A0D4A68E4}"/>
              </a:ext>
            </a:extLst>
          </p:cNvPr>
          <p:cNvSpPr txBox="1"/>
          <p:nvPr/>
        </p:nvSpPr>
        <p:spPr>
          <a:xfrm>
            <a:off x="889988" y="612904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Dutch801 XBd BT" panose="02020903060505020304" pitchFamily="18" charset="0"/>
              </a:rPr>
              <a:t>Gray :</a:t>
            </a:r>
            <a:endParaRPr lang="en-US" sz="3200" dirty="0">
              <a:latin typeface="Dutch801 XBd BT" panose="020209030605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8508D1-618A-4D84-92FA-DF7E48EF78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566" y="384208"/>
            <a:ext cx="1178063" cy="81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6261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C171D7-57DD-4659-B9B5-4C531DB4BB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121" y="1392747"/>
            <a:ext cx="8149445" cy="46584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47F64D-A4CC-4B9D-A136-2825B21B1FA5}"/>
              </a:ext>
            </a:extLst>
          </p:cNvPr>
          <p:cNvSpPr txBox="1"/>
          <p:nvPr/>
        </p:nvSpPr>
        <p:spPr>
          <a:xfrm>
            <a:off x="996519" y="549475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Dutch801 XBd BT" panose="02020903060505020304" pitchFamily="18" charset="0"/>
              </a:rPr>
              <a:t>Blur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: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47F2174-F4A6-44C6-B919-468A293388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566" y="384208"/>
            <a:ext cx="1178063" cy="81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1707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0E0FBF-2862-48DA-AA06-A9B58EF9A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121" y="1481524"/>
            <a:ext cx="8149445" cy="46584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E92E271-A2EF-415D-963A-8914D7984F31}"/>
              </a:ext>
            </a:extLst>
          </p:cNvPr>
          <p:cNvSpPr txBox="1"/>
          <p:nvPr/>
        </p:nvSpPr>
        <p:spPr>
          <a:xfrm>
            <a:off x="801211" y="586031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Dutch801 XBd BT" panose="02020903060505020304" pitchFamily="18" charset="0"/>
              </a:rPr>
              <a:t>Hue 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C9DBB4-1D1E-4060-BC6C-0849436AE3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566" y="384208"/>
            <a:ext cx="1178063" cy="81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5829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0A3D7E-9AB5-453F-8E40-2C2304872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121" y="1508157"/>
            <a:ext cx="8149445" cy="46584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DD2215-AA89-46FD-B9F7-A4C5D20900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566" y="384208"/>
            <a:ext cx="1178063" cy="8134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0B4B57-6174-4ECF-97C3-09D5BB87BA80}"/>
              </a:ext>
            </a:extLst>
          </p:cNvPr>
          <p:cNvSpPr txBox="1"/>
          <p:nvPr/>
        </p:nvSpPr>
        <p:spPr>
          <a:xfrm>
            <a:off x="499371" y="691414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Dutch801 XBd BT" panose="02020903060505020304" pitchFamily="18" charset="0"/>
              </a:rPr>
              <a:t>Brightness</a:t>
            </a:r>
            <a:r>
              <a:rPr lang="en-US" sz="1800" dirty="0">
                <a:latin typeface="Dutch801 XBd BT" panose="02020903060505020304" pitchFamily="18" charset="0"/>
              </a:rPr>
              <a:t> :</a:t>
            </a:r>
          </a:p>
        </p:txBody>
      </p:sp>
    </p:spTree>
    <p:extLst>
      <p:ext uri="{BB962C8B-B14F-4D97-AF65-F5344CB8AC3E}">
        <p14:creationId xmlns:p14="http://schemas.microsoft.com/office/powerpoint/2010/main" val="26261807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822705-63A5-432F-AD5A-3C6D95EA4A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4377" y="1316569"/>
            <a:ext cx="8200189" cy="47878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2D3486-8B89-4556-B684-F471DEA8FE44}"/>
              </a:ext>
            </a:extLst>
          </p:cNvPr>
          <p:cNvSpPr txBox="1"/>
          <p:nvPr/>
        </p:nvSpPr>
        <p:spPr>
          <a:xfrm>
            <a:off x="860664" y="498555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Dutch801 XBd BT" panose="02020903060505020304" pitchFamily="18" charset="0"/>
              </a:rPr>
              <a:t>Noisy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: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306651-AFE1-495F-8DED-4BA86D3D98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566" y="384208"/>
            <a:ext cx="1178063" cy="81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5138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AC3FDF-937B-41E5-ACA0-F4DB8D5D61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051" y="1310269"/>
            <a:ext cx="8201515" cy="47878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0C9CC50-2D15-4E00-BB8E-2E0356A4FC43}"/>
              </a:ext>
            </a:extLst>
          </p:cNvPr>
          <p:cNvSpPr txBox="1"/>
          <p:nvPr/>
        </p:nvSpPr>
        <p:spPr>
          <a:xfrm>
            <a:off x="499371" y="450287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Dutch801 XBd BT" panose="02020903060505020304" pitchFamily="18" charset="0"/>
              </a:rPr>
              <a:t>Generate :</a:t>
            </a:r>
            <a:endParaRPr lang="en-US" sz="3200" dirty="0">
              <a:latin typeface="Dutch801 XBd BT" panose="020209030605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78EE99-2921-4A33-9E30-9710FBFD04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566" y="384208"/>
            <a:ext cx="1178063" cy="81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496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24A4E1-A89F-45CC-8FED-679129A9159A}"/>
              </a:ext>
            </a:extLst>
          </p:cNvPr>
          <p:cNvSpPr txBox="1"/>
          <p:nvPr/>
        </p:nvSpPr>
        <p:spPr>
          <a:xfrm>
            <a:off x="1122285" y="708053"/>
            <a:ext cx="6094520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Dutch801 XBd BT" panose="02020903060505020304" pitchFamily="18" charset="0"/>
                <a:cs typeface="Times New Roman" panose="02020603050405020304" pitchFamily="18" charset="0"/>
              </a:rPr>
              <a:t>Project design:</a:t>
            </a:r>
          </a:p>
          <a:p>
            <a:r>
              <a:rPr lang="en-US" sz="3200" dirty="0">
                <a:latin typeface="Dutch801 XBd BT" panose="02020903060505020304" pitchFamily="18" charset="0"/>
                <a:cs typeface="Times New Roman" panose="02020603050405020304" pitchFamily="18" charset="0"/>
              </a:rPr>
              <a:t>	</a:t>
            </a:r>
            <a:r>
              <a:rPr lang="en-US" sz="2800" dirty="0">
                <a:latin typeface="Dutch801 XBd BT" panose="02020903060505020304" pitchFamily="18" charset="0"/>
                <a:cs typeface="Times New Roman" panose="02020603050405020304" pitchFamily="18" charset="0"/>
              </a:rPr>
              <a:t>logic.py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Dutch801 XBd BT" panose="02020903060505020304" pitchFamily="18" charset="0"/>
                <a:cs typeface="Times New Roman" panose="02020603050405020304" pitchFamily="18" charset="0"/>
              </a:rPr>
              <a:t>RoboflowLogic</a:t>
            </a:r>
            <a:endParaRPr lang="en-US" sz="2200" dirty="0">
              <a:latin typeface="Dutch801 XBd BT" panose="02020903060505020304" pitchFamily="18" charset="0"/>
              <a:cs typeface="Times New Roman" panose="02020603050405020304" pitchFamily="18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Dutch801 XBd BT" panose="02020903060505020304" pitchFamily="18" charset="0"/>
                <a:cs typeface="Times New Roman" panose="02020603050405020304" pitchFamily="18" charset="0"/>
              </a:rPr>
              <a:t>myImage</a:t>
            </a:r>
            <a:endParaRPr lang="en-US" sz="2200" dirty="0">
              <a:latin typeface="Dutch801 XBd BT" panose="02020903060505020304" pitchFamily="18" charset="0"/>
              <a:cs typeface="Times New Roman" panose="02020603050405020304" pitchFamily="18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Dutch801 XBd BT" panose="02020903060505020304" pitchFamily="18" charset="0"/>
                <a:cs typeface="Times New Roman" panose="02020603050405020304" pitchFamily="18" charset="0"/>
              </a:rPr>
              <a:t>DetectionObject</a:t>
            </a:r>
            <a:endParaRPr lang="en-US" sz="2200" dirty="0">
              <a:latin typeface="Dutch801 XBd BT" panose="020209030605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latin typeface="Dutch801 XBd BT" panose="02020903060505020304" pitchFamily="18" charset="0"/>
                <a:cs typeface="Times New Roman" panose="02020603050405020304" pitchFamily="18" charset="0"/>
              </a:rPr>
              <a:t>		</a:t>
            </a:r>
          </a:p>
          <a:p>
            <a:r>
              <a:rPr lang="en-US" sz="3200" dirty="0">
                <a:latin typeface="Dutch801 XBd BT" panose="02020903060505020304" pitchFamily="18" charset="0"/>
                <a:cs typeface="Times New Roman" panose="02020603050405020304" pitchFamily="18" charset="0"/>
              </a:rPr>
              <a:t>	</a:t>
            </a:r>
            <a:r>
              <a:rPr lang="en-US" sz="2800" dirty="0">
                <a:latin typeface="Dutch801 XBd BT" panose="02020903060505020304" pitchFamily="18" charset="0"/>
                <a:cs typeface="Times New Roman" panose="02020603050405020304" pitchFamily="18" charset="0"/>
              </a:rPr>
              <a:t>graphic.py: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Dutch801 XBd BT" panose="02020903060505020304" pitchFamily="18" charset="0"/>
                <a:cs typeface="Times New Roman" panose="02020603050405020304" pitchFamily="18" charset="0"/>
              </a:rPr>
              <a:t>windows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Dutch801 XBd BT" panose="02020903060505020304" pitchFamily="18" charset="0"/>
                <a:cs typeface="Times New Roman" panose="02020603050405020304" pitchFamily="18" charset="0"/>
              </a:rPr>
              <a:t>customwidgets</a:t>
            </a:r>
            <a:endParaRPr lang="en-US" sz="2200" dirty="0">
              <a:latin typeface="Dutch801 XBd BT" panose="02020903060505020304" pitchFamily="18" charset="0"/>
              <a:cs typeface="Times New Roman" panose="02020603050405020304" pitchFamily="18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Dutch801 XBd BT" panose="02020903060505020304" pitchFamily="18" charset="0"/>
                <a:cs typeface="Times New Roman" panose="02020603050405020304" pitchFamily="18" charset="0"/>
              </a:rPr>
              <a:t>thread</a:t>
            </a:r>
          </a:p>
          <a:p>
            <a:r>
              <a:rPr lang="en-US" sz="3600" dirty="0">
                <a:latin typeface="Dutch801 XBd BT" panose="02020903060505020304" pitchFamily="18" charset="0"/>
                <a:cs typeface="Times New Roman" panose="02020603050405020304" pitchFamily="18" charset="0"/>
              </a:rPr>
              <a:t>		</a:t>
            </a:r>
          </a:p>
          <a:p>
            <a:r>
              <a:rPr lang="en-US" sz="2400" dirty="0"/>
              <a:t>		</a:t>
            </a:r>
          </a:p>
          <a:p>
            <a:r>
              <a:rPr lang="en-US" sz="2400" dirty="0"/>
              <a:t>		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F3D2BF-38DB-468E-838F-58B2DD40A4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5376" y="1196325"/>
            <a:ext cx="4850059" cy="334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220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6558AA-C6ED-4C81-9383-A9E7048175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8218" y="1815481"/>
            <a:ext cx="6035563" cy="381033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F8D8293-CD5D-433D-BF16-7F6F2F2835DE}"/>
              </a:ext>
            </a:extLst>
          </p:cNvPr>
          <p:cNvSpPr txBox="1"/>
          <p:nvPr/>
        </p:nvSpPr>
        <p:spPr>
          <a:xfrm>
            <a:off x="605901" y="798906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Dutch801 XBd BT" panose="02020903060505020304" pitchFamily="18" charset="0"/>
              </a:rPr>
              <a:t>Progress bar:</a:t>
            </a:r>
            <a:endParaRPr lang="en-US" sz="3200" dirty="0">
              <a:latin typeface="Dutch801 XBd BT" panose="020209030605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6EC60D-AF7F-414D-9FD3-55A3DF08F0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6360" y="570210"/>
            <a:ext cx="1178063" cy="81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337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DB6296-22F2-4086-B826-9A18FB697197}"/>
              </a:ext>
            </a:extLst>
          </p:cNvPr>
          <p:cNvSpPr txBox="1"/>
          <p:nvPr/>
        </p:nvSpPr>
        <p:spPr>
          <a:xfrm>
            <a:off x="745725" y="687531"/>
            <a:ext cx="60523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 err="1">
                <a:latin typeface="Dutch801 XBd BT" panose="02020903060505020304" pitchFamily="18" charset="0"/>
              </a:rPr>
              <a:t>MainPage</a:t>
            </a:r>
            <a:r>
              <a:rPr lang="en-US" sz="3200" dirty="0">
                <a:latin typeface="Dutch801 XBd BT" panose="02020903060505020304" pitchFamily="18" charset="0"/>
              </a:rPr>
              <a:t>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A27603-27ED-4AE0-9CBE-93B5ADB23F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7924" y="1491448"/>
            <a:ext cx="8065888" cy="47477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90D9D-6F9E-4EC4-A338-E99324B5EF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3812" y="458835"/>
            <a:ext cx="1178063" cy="81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494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534EDA-047F-45E6-99E4-70A8761B31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085" y="1457157"/>
            <a:ext cx="8020052" cy="46617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68549F-631A-4176-B7AD-EEC8F9ACAAA7}"/>
              </a:ext>
            </a:extLst>
          </p:cNvPr>
          <p:cNvSpPr txBox="1"/>
          <p:nvPr/>
        </p:nvSpPr>
        <p:spPr>
          <a:xfrm>
            <a:off x="573800" y="544804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 err="1">
                <a:solidFill>
                  <a:schemeClr val="tx1"/>
                </a:solidFill>
                <a:latin typeface="Dutch801 XBd BT" panose="02020903060505020304" pitchFamily="18" charset="0"/>
              </a:rPr>
              <a:t>Selectfolder</a:t>
            </a:r>
            <a:r>
              <a:rPr lang="en-US" sz="3200" dirty="0">
                <a:solidFill>
                  <a:schemeClr val="tx1"/>
                </a:solidFill>
                <a:latin typeface="Dutch801 XBd BT" panose="02020903060505020304" pitchFamily="18" charset="0"/>
              </a:rPr>
              <a:t>/</a:t>
            </a:r>
            <a:r>
              <a:rPr lang="en-US" sz="3200" dirty="0" err="1">
                <a:solidFill>
                  <a:schemeClr val="tx1"/>
                </a:solidFill>
                <a:latin typeface="Dutch801 XBd BT" panose="02020903060505020304" pitchFamily="18" charset="0"/>
              </a:rPr>
              <a:t>Selectfile</a:t>
            </a:r>
            <a:r>
              <a:rPr lang="en-US" sz="3200" dirty="0">
                <a:solidFill>
                  <a:schemeClr val="tx1"/>
                </a:solidFill>
                <a:latin typeface="Dutch801 XBd BT" panose="02020903060505020304" pitchFamily="18" charset="0"/>
              </a:rPr>
              <a:t> :</a:t>
            </a:r>
            <a:endParaRPr lang="en-US" sz="3200" dirty="0">
              <a:latin typeface="Dutch801 XBd BT" panose="020209030605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939C1A-276B-4E78-9919-AF5DD50519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0137" y="430457"/>
            <a:ext cx="1178063" cy="81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055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B9516C-823A-4064-9CDB-EE15300430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998" y="1464816"/>
            <a:ext cx="8149446" cy="46696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D13CA7-9B46-445A-BD3C-DAA31E812E5F}"/>
              </a:ext>
            </a:extLst>
          </p:cNvPr>
          <p:cNvSpPr txBox="1"/>
          <p:nvPr/>
        </p:nvSpPr>
        <p:spPr>
          <a:xfrm>
            <a:off x="490493" y="476720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 err="1">
                <a:latin typeface="Dutch801 XBd BT" panose="02020903060505020304" pitchFamily="18" charset="0"/>
              </a:rPr>
              <a:t>F</a:t>
            </a:r>
            <a:r>
              <a:rPr lang="en-US" sz="3200" dirty="0" err="1">
                <a:solidFill>
                  <a:schemeClr val="tx1"/>
                </a:solidFill>
                <a:latin typeface="Dutch801 XBd BT" panose="02020903060505020304" pitchFamily="18" charset="0"/>
              </a:rPr>
              <a:t>inishedUploading</a:t>
            </a:r>
            <a:r>
              <a:rPr lang="en-US" sz="3200" dirty="0">
                <a:solidFill>
                  <a:schemeClr val="tx1"/>
                </a:solidFill>
                <a:latin typeface="Dutch801 XBd BT" panose="02020903060505020304" pitchFamily="18" charset="0"/>
              </a:rPr>
              <a:t> :</a:t>
            </a:r>
            <a:endParaRPr lang="en-US" sz="3200" dirty="0">
              <a:latin typeface="Dutch801 XBd BT" panose="020209030605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B234935-7281-4E0A-A791-2BE9027644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3444" y="362371"/>
            <a:ext cx="1178063" cy="81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3792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000C60C-7ABA-4DC1-8ADC-6DA0C84565B2}"/>
              </a:ext>
            </a:extLst>
          </p:cNvPr>
          <p:cNvSpPr txBox="1"/>
          <p:nvPr/>
        </p:nvSpPr>
        <p:spPr>
          <a:xfrm>
            <a:off x="688940" y="498557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Dutch801 XBd BT" panose="02020903060505020304" pitchFamily="18" charset="0"/>
              </a:rPr>
              <a:t>Train/Test :</a:t>
            </a:r>
            <a:endParaRPr lang="en-US" sz="3200" dirty="0">
              <a:latin typeface="Dutch801 XBd BT" panose="020209030605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3CA1CDF-F04C-4D0E-9320-F2ED7976AE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119" y="1362852"/>
            <a:ext cx="8149447" cy="464720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15C7ED8-702A-4CD2-93BF-4CF0DB02E2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566" y="384208"/>
            <a:ext cx="1178063" cy="81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442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CD7CD3E-70D9-4547-83E3-583962612B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121" y="1340526"/>
            <a:ext cx="8149445" cy="46520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B28FBD-0495-4E55-B129-29C010B20DD9}"/>
              </a:ext>
            </a:extLst>
          </p:cNvPr>
          <p:cNvSpPr txBox="1"/>
          <p:nvPr/>
        </p:nvSpPr>
        <p:spPr>
          <a:xfrm>
            <a:off x="774578" y="494354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Dutch801 XBd BT" panose="02020903060505020304" pitchFamily="18" charset="0"/>
              </a:rPr>
              <a:t>Do it! :</a:t>
            </a:r>
            <a:endParaRPr lang="en-US" sz="3200" dirty="0">
              <a:latin typeface="Dutch801 XBd BT" panose="020209030605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5B7056E-6D85-40FF-972F-1D30C9136E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566" y="384208"/>
            <a:ext cx="1178063" cy="81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7780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71E9BA6-4553-4786-8CA9-B70C119898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4377" y="1307691"/>
            <a:ext cx="8200189" cy="47878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3A6643-18E0-4315-B793-856FCEAD096A}"/>
              </a:ext>
            </a:extLst>
          </p:cNvPr>
          <p:cNvSpPr txBox="1"/>
          <p:nvPr/>
        </p:nvSpPr>
        <p:spPr>
          <a:xfrm>
            <a:off x="666205" y="438830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Dutch801 XBd BT" panose="02020903060505020304" pitchFamily="18" charset="0"/>
              </a:rPr>
              <a:t>Add Label :</a:t>
            </a:r>
            <a:endParaRPr lang="en-US" sz="3200" dirty="0">
              <a:latin typeface="Dutch801 XBd BT" panose="020209030605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4E9882-11E8-4EAB-8346-FB48C3239C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566" y="384208"/>
            <a:ext cx="1178063" cy="81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08007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Custom 12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F5B461"/>
      </a:accent1>
      <a:accent2>
        <a:srgbClr val="EC524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176</TotalTime>
  <Words>89</Words>
  <Application>Microsoft Office PowerPoint</Application>
  <PresentationFormat>Widescreen</PresentationFormat>
  <Paragraphs>31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Dutch801 XBd BT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RobFlow  Sepehr Ghamari  Mohammad Saleh Behzadpour  Mohammad Daviranfard</dc:title>
  <dc:creator>saleh behzad</dc:creator>
  <cp:lastModifiedBy>saleh behzad</cp:lastModifiedBy>
  <cp:revision>12</cp:revision>
  <dcterms:created xsi:type="dcterms:W3CDTF">2021-07-22T23:26:16Z</dcterms:created>
  <dcterms:modified xsi:type="dcterms:W3CDTF">2021-07-23T02:22:46Z</dcterms:modified>
</cp:coreProperties>
</file>

<file path=docProps/thumbnail.jpeg>
</file>